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F3B029-2153-4AB1-9369-F3BF9FB03583}" v="6" dt="2023-07-31T09:29:52.7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21"/>
  </p:normalViewPr>
  <p:slideViewPr>
    <p:cSldViewPr snapToGrid="0" snapToObjects="1">
      <p:cViewPr varScale="1">
        <p:scale>
          <a:sx n="100" d="100"/>
          <a:sy n="100" d="100"/>
        </p:scale>
        <p:origin x="108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etitia COLLION" userId="b70e973b-b4af-405e-85ae-37721e9bb5ec" providerId="ADAL" clId="{D4F3B029-2153-4AB1-9369-F3BF9FB03583}"/>
    <pc:docChg chg="undo custSel modSld">
      <pc:chgData name="Laetitia COLLION" userId="b70e973b-b4af-405e-85ae-37721e9bb5ec" providerId="ADAL" clId="{D4F3B029-2153-4AB1-9369-F3BF9FB03583}" dt="2023-07-31T09:31:39.153" v="432" actId="20577"/>
      <pc:docMkLst>
        <pc:docMk/>
      </pc:docMkLst>
      <pc:sldChg chg="addSp modSp mod">
        <pc:chgData name="Laetitia COLLION" userId="b70e973b-b4af-405e-85ae-37721e9bb5ec" providerId="ADAL" clId="{D4F3B029-2153-4AB1-9369-F3BF9FB03583}" dt="2023-07-31T09:14:25.960" v="72" actId="1035"/>
        <pc:sldMkLst>
          <pc:docMk/>
          <pc:sldMk cId="1245445361" sldId="256"/>
        </pc:sldMkLst>
        <pc:picChg chg="add mod">
          <ac:chgData name="Laetitia COLLION" userId="b70e973b-b4af-405e-85ae-37721e9bb5ec" providerId="ADAL" clId="{D4F3B029-2153-4AB1-9369-F3BF9FB03583}" dt="2023-07-31T09:13:08.499" v="12" actId="1076"/>
          <ac:picMkLst>
            <pc:docMk/>
            <pc:sldMk cId="1245445361" sldId="256"/>
            <ac:picMk id="2" creationId="{43823DC1-DD54-AD26-18E8-9E955C25A94D}"/>
          </ac:picMkLst>
        </pc:picChg>
        <pc:picChg chg="add mod">
          <ac:chgData name="Laetitia COLLION" userId="b70e973b-b4af-405e-85ae-37721e9bb5ec" providerId="ADAL" clId="{D4F3B029-2153-4AB1-9369-F3BF9FB03583}" dt="2023-07-31T09:14:09.074" v="47" actId="1038"/>
          <ac:picMkLst>
            <pc:docMk/>
            <pc:sldMk cId="1245445361" sldId="256"/>
            <ac:picMk id="3" creationId="{8B4B784B-B280-F855-AAC5-44A4B50D1A0B}"/>
          </ac:picMkLst>
        </pc:picChg>
        <pc:picChg chg="add mod">
          <ac:chgData name="Laetitia COLLION" userId="b70e973b-b4af-405e-85ae-37721e9bb5ec" providerId="ADAL" clId="{D4F3B029-2153-4AB1-9369-F3BF9FB03583}" dt="2023-07-31T09:14:25.960" v="72" actId="1035"/>
          <ac:picMkLst>
            <pc:docMk/>
            <pc:sldMk cId="1245445361" sldId="256"/>
            <ac:picMk id="4" creationId="{0CE2D680-D121-38F6-E532-C699F41D29B9}"/>
          </ac:picMkLst>
        </pc:picChg>
        <pc:picChg chg="mod">
          <ac:chgData name="Laetitia COLLION" userId="b70e973b-b4af-405e-85ae-37721e9bb5ec" providerId="ADAL" clId="{D4F3B029-2153-4AB1-9369-F3BF9FB03583}" dt="2023-07-31T09:13:03.586" v="11" actId="1035"/>
          <ac:picMkLst>
            <pc:docMk/>
            <pc:sldMk cId="1245445361" sldId="256"/>
            <ac:picMk id="5" creationId="{F13A409C-3EF6-3745-B3E5-2EC83504B0DB}"/>
          </ac:picMkLst>
        </pc:picChg>
      </pc:sldChg>
      <pc:sldChg chg="addSp modSp mod">
        <pc:chgData name="Laetitia COLLION" userId="b70e973b-b4af-405e-85ae-37721e9bb5ec" providerId="ADAL" clId="{D4F3B029-2153-4AB1-9369-F3BF9FB03583}" dt="2023-07-31T09:31:39.153" v="432" actId="20577"/>
        <pc:sldMkLst>
          <pc:docMk/>
          <pc:sldMk cId="1398870763" sldId="257"/>
        </pc:sldMkLst>
        <pc:spChg chg="add mod">
          <ac:chgData name="Laetitia COLLION" userId="b70e973b-b4af-405e-85ae-37721e9bb5ec" providerId="ADAL" clId="{D4F3B029-2153-4AB1-9369-F3BF9FB03583}" dt="2023-07-31T09:29:39.474" v="363" actId="208"/>
          <ac:spMkLst>
            <pc:docMk/>
            <pc:sldMk cId="1398870763" sldId="257"/>
            <ac:spMk id="6" creationId="{CE36A876-9E2D-DBD5-1BE5-C3DC4B2EA0CA}"/>
          </ac:spMkLst>
        </pc:spChg>
        <pc:graphicFrameChg chg="add mod modGraphic">
          <ac:chgData name="Laetitia COLLION" userId="b70e973b-b4af-405e-85ae-37721e9bb5ec" providerId="ADAL" clId="{D4F3B029-2153-4AB1-9369-F3BF9FB03583}" dt="2023-07-31T09:31:39.153" v="432" actId="20577"/>
          <ac:graphicFrameMkLst>
            <pc:docMk/>
            <pc:sldMk cId="1398870763" sldId="257"/>
            <ac:graphicFrameMk id="5" creationId="{0657356C-347F-B4EF-AFC0-7BAB46B96CBB}"/>
          </ac:graphicFrameMkLst>
        </pc:graphicFrameChg>
        <pc:picChg chg="add mod">
          <ac:chgData name="Laetitia COLLION" userId="b70e973b-b4af-405e-85ae-37721e9bb5ec" providerId="ADAL" clId="{D4F3B029-2153-4AB1-9369-F3BF9FB03583}" dt="2023-07-31T09:14:47.951" v="84" actId="1076"/>
          <ac:picMkLst>
            <pc:docMk/>
            <pc:sldMk cId="1398870763" sldId="257"/>
            <ac:picMk id="2" creationId="{6205CEFE-BF5E-2257-057C-BC0489A8497C}"/>
          </ac:picMkLst>
        </pc:picChg>
        <pc:picChg chg="mod">
          <ac:chgData name="Laetitia COLLION" userId="b70e973b-b4af-405e-85ae-37721e9bb5ec" providerId="ADAL" clId="{D4F3B029-2153-4AB1-9369-F3BF9FB03583}" dt="2023-07-31T09:14:39.980" v="82" actId="1035"/>
          <ac:picMkLst>
            <pc:docMk/>
            <pc:sldMk cId="1398870763" sldId="257"/>
            <ac:picMk id="3" creationId="{0F104A39-E08E-894C-9B5D-154CD9EDCA8D}"/>
          </ac:picMkLst>
        </pc:picChg>
        <pc:picChg chg="add mod">
          <ac:chgData name="Laetitia COLLION" userId="b70e973b-b4af-405e-85ae-37721e9bb5ec" providerId="ADAL" clId="{D4F3B029-2153-4AB1-9369-F3BF9FB03583}" dt="2023-07-31T09:14:57.902" v="86" actId="1076"/>
          <ac:picMkLst>
            <pc:docMk/>
            <pc:sldMk cId="1398870763" sldId="257"/>
            <ac:picMk id="4" creationId="{4DF4F785-533B-F0ED-AB0D-61FC40278BA3}"/>
          </ac:picMkLst>
        </pc:picChg>
        <pc:picChg chg="add mod">
          <ac:chgData name="Laetitia COLLION" userId="b70e973b-b4af-405e-85ae-37721e9bb5ec" providerId="ADAL" clId="{D4F3B029-2153-4AB1-9369-F3BF9FB03583}" dt="2023-07-31T09:30:05.562" v="365" actId="1076"/>
          <ac:picMkLst>
            <pc:docMk/>
            <pc:sldMk cId="1398870763" sldId="257"/>
            <ac:picMk id="7" creationId="{3E619CC4-F1DA-77B6-EA10-9260DD275B4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7334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4946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112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503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8943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4525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097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0858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94821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3947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3103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1A091-A6C7-874A-ABFA-EA194E14B055}" type="datetimeFigureOut">
              <a:rPr lang="fr-FR" smtClean="0"/>
              <a:t>31/07/2023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7E59C-2FC9-D44B-98FF-DFC061197C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3154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F13A409C-3EF6-3745-B3E5-2EC83504B0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"/>
            <a:ext cx="6858000" cy="969340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43823DC1-DD54-AD26-18E8-9E955C25A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357" y="211071"/>
            <a:ext cx="1255885" cy="908383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8B4B784B-B280-F855-AAC5-44A4B50D1A0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50" y="8382000"/>
            <a:ext cx="3662250" cy="1389129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0CE2D680-D121-38F6-E532-C699F41D29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4896608" y="7991165"/>
            <a:ext cx="404255" cy="2682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4453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F104A39-E08E-894C-9B5D-154CD9EDC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1046"/>
            <a:ext cx="6858000" cy="969340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6205CEFE-BF5E-2257-057C-BC0489A849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932" y="279233"/>
            <a:ext cx="1255885" cy="908383"/>
          </a:xfrm>
          <a:prstGeom prst="rect">
            <a:avLst/>
          </a:prstGeom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4DF4F785-533B-F0ED-AB0D-61FC40278B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932" y="7021982"/>
            <a:ext cx="292633" cy="2682472"/>
          </a:xfrm>
          <a:prstGeom prst="rect">
            <a:avLst/>
          </a:prstGeom>
        </p:spPr>
      </p:pic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0657356C-347F-B4EF-AFC0-7BAB46B96C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8825247"/>
              </p:ext>
            </p:extLst>
          </p:nvPr>
        </p:nvGraphicFramePr>
        <p:xfrm>
          <a:off x="575295" y="1743075"/>
          <a:ext cx="5707410" cy="187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091">
                  <a:extLst>
                    <a:ext uri="{9D8B030D-6E8A-4147-A177-3AD203B41FA5}">
                      <a16:colId xmlns:a16="http://schemas.microsoft.com/office/drawing/2014/main" val="4213656692"/>
                    </a:ext>
                  </a:extLst>
                </a:gridCol>
                <a:gridCol w="1593319">
                  <a:extLst>
                    <a:ext uri="{9D8B030D-6E8A-4147-A177-3AD203B41FA5}">
                      <a16:colId xmlns:a16="http://schemas.microsoft.com/office/drawing/2014/main" val="29406447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Helvetica" panose="020B0500000000000000" pitchFamily="34" charset="0"/>
                        </a:rPr>
                        <a:t>Type d’arrêt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>
                          <a:latin typeface="Helvetica" panose="020B0500000000000000" pitchFamily="34" charset="0"/>
                        </a:rPr>
                        <a:t>Durée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1435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Arrêt pour maladies non professionnelles et/ou accidents non professionnels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60 jours et 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21400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Arrêt suite accident du travail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30 jours et +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91023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Arrêt pour maladies professionnelles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0 jour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230231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Absence pour congé maternité et/ou congé parental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fr-FR" sz="1000" dirty="0">
                          <a:latin typeface="Helvetica" panose="020B0500000000000000" pitchFamily="34" charset="0"/>
                        </a:rPr>
                        <a:t>/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61653763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CE36A876-9E2D-DBD5-1BE5-C3DC4B2EA0CA}"/>
              </a:ext>
            </a:extLst>
          </p:cNvPr>
          <p:cNvSpPr/>
          <p:nvPr/>
        </p:nvSpPr>
        <p:spPr>
          <a:xfrm>
            <a:off x="371475" y="3597275"/>
            <a:ext cx="6086475" cy="56800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E619CC4-F1DA-77B6-EA10-9260DD275B4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058" y="8363218"/>
            <a:ext cx="3657917" cy="1390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87076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43</Words>
  <Application>Microsoft Office PowerPoint</Application>
  <PresentationFormat>Format A4 (210 x 297 mm)</PresentationFormat>
  <Paragraphs>10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Helvetica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Jeanne SIMON</dc:creator>
  <cp:lastModifiedBy>Laetitia COLLION</cp:lastModifiedBy>
  <cp:revision>2</cp:revision>
  <dcterms:created xsi:type="dcterms:W3CDTF">2022-07-22T16:40:58Z</dcterms:created>
  <dcterms:modified xsi:type="dcterms:W3CDTF">2023-07-31T09:31:43Z</dcterms:modified>
</cp:coreProperties>
</file>