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FD39D3-6A4F-45AC-827E-F34823E82AEE}" v="3" dt="2023-07-31T09:11:20.5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21"/>
  </p:normalViewPr>
  <p:slideViewPr>
    <p:cSldViewPr snapToGrid="0" snapToObjects="1">
      <p:cViewPr varScale="1">
        <p:scale>
          <a:sx n="100" d="100"/>
          <a:sy n="100" d="100"/>
        </p:scale>
        <p:origin x="10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anne SIMON" userId="S::jsimon@epoka.fr::a38faa57-231f-40f5-9d1a-366c62a3f7ee" providerId="AD" clId="Web-{C8852E46-0A4E-5E62-ADAA-6EC3ED0B7314}"/>
    <pc:docChg chg="modSld">
      <pc:chgData name="Jeanne SIMON" userId="S::jsimon@epoka.fr::a38faa57-231f-40f5-9d1a-366c62a3f7ee" providerId="AD" clId="Web-{C8852E46-0A4E-5E62-ADAA-6EC3ED0B7314}" dt="2022-07-21T16:00:45.526" v="10" actId="1076"/>
      <pc:docMkLst>
        <pc:docMk/>
      </pc:docMkLst>
      <pc:sldChg chg="addSp delSp modSp">
        <pc:chgData name="Jeanne SIMON" userId="S::jsimon@epoka.fr::a38faa57-231f-40f5-9d1a-366c62a3f7ee" providerId="AD" clId="Web-{C8852E46-0A4E-5E62-ADAA-6EC3ED0B7314}" dt="2022-07-21T16:00:27.463" v="4" actId="1076"/>
        <pc:sldMkLst>
          <pc:docMk/>
          <pc:sldMk cId="4263072619" sldId="256"/>
        </pc:sldMkLst>
        <pc:picChg chg="add mod">
          <ac:chgData name="Jeanne SIMON" userId="S::jsimon@epoka.fr::a38faa57-231f-40f5-9d1a-366c62a3f7ee" providerId="AD" clId="Web-{C8852E46-0A4E-5E62-ADAA-6EC3ED0B7314}" dt="2022-07-21T16:00:27.463" v="4" actId="1076"/>
          <ac:picMkLst>
            <pc:docMk/>
            <pc:sldMk cId="4263072619" sldId="256"/>
            <ac:picMk id="2" creationId="{849888B4-07F8-048D-94C7-1E6BB0F36AE6}"/>
          </ac:picMkLst>
        </pc:picChg>
        <pc:picChg chg="del">
          <ac:chgData name="Jeanne SIMON" userId="S::jsimon@epoka.fr::a38faa57-231f-40f5-9d1a-366c62a3f7ee" providerId="AD" clId="Web-{C8852E46-0A4E-5E62-ADAA-6EC3ED0B7314}" dt="2022-07-21T16:00:13.275" v="0"/>
          <ac:picMkLst>
            <pc:docMk/>
            <pc:sldMk cId="4263072619" sldId="256"/>
            <ac:picMk id="10" creationId="{BA359F95-D4DC-DF4A-BA3F-7FB99DE5B67B}"/>
          </ac:picMkLst>
        </pc:picChg>
      </pc:sldChg>
      <pc:sldChg chg="addSp delSp modSp">
        <pc:chgData name="Jeanne SIMON" userId="S::jsimon@epoka.fr::a38faa57-231f-40f5-9d1a-366c62a3f7ee" providerId="AD" clId="Web-{C8852E46-0A4E-5E62-ADAA-6EC3ED0B7314}" dt="2022-07-21T16:00:45.526" v="10" actId="1076"/>
        <pc:sldMkLst>
          <pc:docMk/>
          <pc:sldMk cId="294889401" sldId="257"/>
        </pc:sldMkLst>
        <pc:picChg chg="add mod">
          <ac:chgData name="Jeanne SIMON" userId="S::jsimon@epoka.fr::a38faa57-231f-40f5-9d1a-366c62a3f7ee" providerId="AD" clId="Web-{C8852E46-0A4E-5E62-ADAA-6EC3ED0B7314}" dt="2022-07-21T16:00:45.526" v="10" actId="1076"/>
          <ac:picMkLst>
            <pc:docMk/>
            <pc:sldMk cId="294889401" sldId="257"/>
            <ac:picMk id="2" creationId="{CF417482-5A28-9F03-EE3A-F679B2472118}"/>
          </ac:picMkLst>
        </pc:picChg>
        <pc:picChg chg="del">
          <ac:chgData name="Jeanne SIMON" userId="S::jsimon@epoka.fr::a38faa57-231f-40f5-9d1a-366c62a3f7ee" providerId="AD" clId="Web-{C8852E46-0A4E-5E62-ADAA-6EC3ED0B7314}" dt="2022-07-21T16:00:29.088" v="5"/>
          <ac:picMkLst>
            <pc:docMk/>
            <pc:sldMk cId="294889401" sldId="257"/>
            <ac:picMk id="7" creationId="{EEC313BB-B88D-4643-9935-0A0190C36E2E}"/>
          </ac:picMkLst>
        </pc:picChg>
      </pc:sldChg>
    </pc:docChg>
  </pc:docChgLst>
  <pc:docChgLst>
    <pc:chgData name="Laetitia COLLION" userId="b70e973b-b4af-405e-85ae-37721e9bb5ec" providerId="ADAL" clId="{B5FD39D3-6A4F-45AC-827E-F34823E82AEE}"/>
    <pc:docChg chg="delSld modSld">
      <pc:chgData name="Laetitia COLLION" userId="b70e973b-b4af-405e-85ae-37721e9bb5ec" providerId="ADAL" clId="{B5FD39D3-6A4F-45AC-827E-F34823E82AEE}" dt="2023-07-31T09:12:12.803" v="37" actId="1035"/>
      <pc:docMkLst>
        <pc:docMk/>
      </pc:docMkLst>
      <pc:sldChg chg="addSp modSp mod">
        <pc:chgData name="Laetitia COLLION" userId="b70e973b-b4af-405e-85ae-37721e9bb5ec" providerId="ADAL" clId="{B5FD39D3-6A4F-45AC-827E-F34823E82AEE}" dt="2023-07-31T09:12:12.803" v="37" actId="1035"/>
        <pc:sldMkLst>
          <pc:docMk/>
          <pc:sldMk cId="4263072619" sldId="256"/>
        </pc:sldMkLst>
        <pc:picChg chg="add mod">
          <ac:chgData name="Laetitia COLLION" userId="b70e973b-b4af-405e-85ae-37721e9bb5ec" providerId="ADAL" clId="{B5FD39D3-6A4F-45AC-827E-F34823E82AEE}" dt="2023-07-31T09:10:25.645" v="12" actId="1076"/>
          <ac:picMkLst>
            <pc:docMk/>
            <pc:sldMk cId="4263072619" sldId="256"/>
            <ac:picMk id="2" creationId="{F13A42F4-5E97-B018-CDB8-BE28BC52F6D8}"/>
          </ac:picMkLst>
        </pc:picChg>
        <pc:picChg chg="mod">
          <ac:chgData name="Laetitia COLLION" userId="b70e973b-b4af-405e-85ae-37721e9bb5ec" providerId="ADAL" clId="{B5FD39D3-6A4F-45AC-827E-F34823E82AEE}" dt="2023-07-31T09:10:20.452" v="11" actId="1035"/>
          <ac:picMkLst>
            <pc:docMk/>
            <pc:sldMk cId="4263072619" sldId="256"/>
            <ac:picMk id="3" creationId="{413D657C-474E-5A99-9C2D-7B00A8844430}"/>
          </ac:picMkLst>
        </pc:picChg>
        <pc:picChg chg="add mod">
          <ac:chgData name="Laetitia COLLION" userId="b70e973b-b4af-405e-85ae-37721e9bb5ec" providerId="ADAL" clId="{B5FD39D3-6A4F-45AC-827E-F34823E82AEE}" dt="2023-07-31T09:12:12.803" v="37" actId="1035"/>
          <ac:picMkLst>
            <pc:docMk/>
            <pc:sldMk cId="4263072619" sldId="256"/>
            <ac:picMk id="4" creationId="{0323A114-C68D-BE86-61E3-A5C079E5626D}"/>
          </ac:picMkLst>
        </pc:picChg>
        <pc:picChg chg="add mod">
          <ac:chgData name="Laetitia COLLION" userId="b70e973b-b4af-405e-85ae-37721e9bb5ec" providerId="ADAL" clId="{B5FD39D3-6A4F-45AC-827E-F34823E82AEE}" dt="2023-07-31T09:12:03.402" v="32" actId="14100"/>
          <ac:picMkLst>
            <pc:docMk/>
            <pc:sldMk cId="4263072619" sldId="256"/>
            <ac:picMk id="5" creationId="{D5DCF610-A96E-5C2F-C6FD-081D6B269129}"/>
          </ac:picMkLst>
        </pc:picChg>
      </pc:sldChg>
      <pc:sldChg chg="del">
        <pc:chgData name="Laetitia COLLION" userId="b70e973b-b4af-405e-85ae-37721e9bb5ec" providerId="ADAL" clId="{B5FD39D3-6A4F-45AC-827E-F34823E82AEE}" dt="2023-07-31T09:10:10.524" v="0" actId="47"/>
        <pc:sldMkLst>
          <pc:docMk/>
          <pc:sldMk cId="294889401" sldId="257"/>
        </pc:sldMkLst>
      </pc:sldChg>
    </pc:docChg>
  </pc:docChgLst>
  <pc:docChgLst>
    <pc:chgData name="Jeanne SIMON" userId="S::jsimon@epoka.fr::a38faa57-231f-40f5-9d1a-366c62a3f7ee" providerId="AD" clId="Web-{015DE60C-6512-DFEC-1A4C-828100758367}"/>
    <pc:docChg chg="modSld">
      <pc:chgData name="Jeanne SIMON" userId="S::jsimon@epoka.fr::a38faa57-231f-40f5-9d1a-366c62a3f7ee" providerId="AD" clId="Web-{015DE60C-6512-DFEC-1A4C-828100758367}" dt="2022-07-22T16:34:56.223" v="10" actId="1076"/>
      <pc:docMkLst>
        <pc:docMk/>
      </pc:docMkLst>
      <pc:sldChg chg="addSp delSp modSp">
        <pc:chgData name="Jeanne SIMON" userId="S::jsimon@epoka.fr::a38faa57-231f-40f5-9d1a-366c62a3f7ee" providerId="AD" clId="Web-{015DE60C-6512-DFEC-1A4C-828100758367}" dt="2022-07-22T16:34:36.144" v="5" actId="1076"/>
        <pc:sldMkLst>
          <pc:docMk/>
          <pc:sldMk cId="4263072619" sldId="256"/>
        </pc:sldMkLst>
        <pc:picChg chg="del">
          <ac:chgData name="Jeanne SIMON" userId="S::jsimon@epoka.fr::a38faa57-231f-40f5-9d1a-366c62a3f7ee" providerId="AD" clId="Web-{015DE60C-6512-DFEC-1A4C-828100758367}" dt="2022-07-22T16:34:19.628" v="0"/>
          <ac:picMkLst>
            <pc:docMk/>
            <pc:sldMk cId="4263072619" sldId="256"/>
            <ac:picMk id="2" creationId="{849888B4-07F8-048D-94C7-1E6BB0F36AE6}"/>
          </ac:picMkLst>
        </pc:picChg>
        <pc:picChg chg="add mod">
          <ac:chgData name="Jeanne SIMON" userId="S::jsimon@epoka.fr::a38faa57-231f-40f5-9d1a-366c62a3f7ee" providerId="AD" clId="Web-{015DE60C-6512-DFEC-1A4C-828100758367}" dt="2022-07-22T16:34:36.144" v="5" actId="1076"/>
          <ac:picMkLst>
            <pc:docMk/>
            <pc:sldMk cId="4263072619" sldId="256"/>
            <ac:picMk id="3" creationId="{413D657C-474E-5A99-9C2D-7B00A8844430}"/>
          </ac:picMkLst>
        </pc:picChg>
      </pc:sldChg>
      <pc:sldChg chg="addSp delSp modSp">
        <pc:chgData name="Jeanne SIMON" userId="S::jsimon@epoka.fr::a38faa57-231f-40f5-9d1a-366c62a3f7ee" providerId="AD" clId="Web-{015DE60C-6512-DFEC-1A4C-828100758367}" dt="2022-07-22T16:34:56.223" v="10" actId="1076"/>
        <pc:sldMkLst>
          <pc:docMk/>
          <pc:sldMk cId="294889401" sldId="257"/>
        </pc:sldMkLst>
        <pc:picChg chg="del">
          <ac:chgData name="Jeanne SIMON" userId="S::jsimon@epoka.fr::a38faa57-231f-40f5-9d1a-366c62a3f7ee" providerId="AD" clId="Web-{015DE60C-6512-DFEC-1A4C-828100758367}" dt="2022-07-22T16:34:21.128" v="1"/>
          <ac:picMkLst>
            <pc:docMk/>
            <pc:sldMk cId="294889401" sldId="257"/>
            <ac:picMk id="2" creationId="{CF417482-5A28-9F03-EE3A-F679B2472118}"/>
          </ac:picMkLst>
        </pc:picChg>
        <pc:picChg chg="add mod">
          <ac:chgData name="Jeanne SIMON" userId="S::jsimon@epoka.fr::a38faa57-231f-40f5-9d1a-366c62a3f7ee" providerId="AD" clId="Web-{015DE60C-6512-DFEC-1A4C-828100758367}" dt="2022-07-22T16:34:56.223" v="10" actId="1076"/>
          <ac:picMkLst>
            <pc:docMk/>
            <pc:sldMk cId="294889401" sldId="257"/>
            <ac:picMk id="3" creationId="{460542D6-756A-05A4-8384-104862B684A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FAD9-BE02-B646-BD98-F9E95CCEDF5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E90B-F165-6D4D-8558-012BAD2D5A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2022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FAD9-BE02-B646-BD98-F9E95CCEDF5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E90B-F165-6D4D-8558-012BAD2D5A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6346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FAD9-BE02-B646-BD98-F9E95CCEDF5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E90B-F165-6D4D-8558-012BAD2D5A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2372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FAD9-BE02-B646-BD98-F9E95CCEDF5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E90B-F165-6D4D-8558-012BAD2D5A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830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FAD9-BE02-B646-BD98-F9E95CCEDF5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E90B-F165-6D4D-8558-012BAD2D5A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1707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FAD9-BE02-B646-BD98-F9E95CCEDF5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E90B-F165-6D4D-8558-012BAD2D5A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091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FAD9-BE02-B646-BD98-F9E95CCEDF5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E90B-F165-6D4D-8558-012BAD2D5A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184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FAD9-BE02-B646-BD98-F9E95CCEDF5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E90B-F165-6D4D-8558-012BAD2D5A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791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FAD9-BE02-B646-BD98-F9E95CCEDF5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E90B-F165-6D4D-8558-012BAD2D5A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880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FAD9-BE02-B646-BD98-F9E95CCEDF5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E90B-F165-6D4D-8558-012BAD2D5A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6594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1FAD9-BE02-B646-BD98-F9E95CCEDF5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E90B-F165-6D4D-8558-012BAD2D5A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2405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1FAD9-BE02-B646-BD98-F9E95CCEDF5F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AE90B-F165-6D4D-8558-012BAD2D5A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3973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3">
            <a:extLst>
              <a:ext uri="{FF2B5EF4-FFF2-40B4-BE49-F238E27FC236}">
                <a16:creationId xmlns:a16="http://schemas.microsoft.com/office/drawing/2014/main" id="{413D657C-474E-5A99-9C2D-7B00A8844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" y="9633"/>
            <a:ext cx="6858727" cy="9696234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F13A42F4-5E97-B018-CDB8-BE28BC52F6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882" y="279233"/>
            <a:ext cx="1255885" cy="908383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323A114-C68D-BE86-61E3-A5C079E562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080" y="8574676"/>
            <a:ext cx="3699495" cy="127417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D5DCF610-A96E-5C2F-C6FD-081D6B2691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5202607" y="7758566"/>
            <a:ext cx="292633" cy="3020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0726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5892883735354DA96E50CFD77E329C" ma:contentTypeVersion="8" ma:contentTypeDescription="Crée un document." ma:contentTypeScope="" ma:versionID="b9a334a37d31b18490dca6be54cef124">
  <xsd:schema xmlns:xsd="http://www.w3.org/2001/XMLSchema" xmlns:xs="http://www.w3.org/2001/XMLSchema" xmlns:p="http://schemas.microsoft.com/office/2006/metadata/properties" xmlns:ns2="77468a15-af0e-4ae0-881f-aa2d1d0310e1" targetNamespace="http://schemas.microsoft.com/office/2006/metadata/properties" ma:root="true" ma:fieldsID="bc5df6df9c9164cf622d29f2e1225059" ns2:_="">
    <xsd:import namespace="77468a15-af0e-4ae0-881f-aa2d1d0310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468a15-af0e-4ae0-881f-aa2d1d0310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E46F692-B13F-437D-B484-2562591347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468a15-af0e-4ae0-881f-aa2d1d0310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8562CB6-7866-4810-A370-B6C865590DC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06622C5-EB3D-4A39-9E62-84146F7185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Format A4 (210 x 297 mm)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Jeanne SIMON</dc:creator>
  <cp:lastModifiedBy>Laetitia COLLION</cp:lastModifiedBy>
  <cp:revision>14</cp:revision>
  <dcterms:created xsi:type="dcterms:W3CDTF">2022-07-13T15:07:05Z</dcterms:created>
  <dcterms:modified xsi:type="dcterms:W3CDTF">2023-07-31T09:12:19Z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0x010100DD5892883735354DA96E50CFD77E329C</vt:lpwstr>
  </property>
</Properties>
</file>