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93CAB1-FFBE-40C8-81D1-BDB358ABF9FE}" v="3" dt="2023-07-31T08:54:05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1"/>
  </p:normalViewPr>
  <p:slideViewPr>
    <p:cSldViewPr snapToGrid="0" snapToObjects="1">
      <p:cViewPr varScale="1">
        <p:scale>
          <a:sx n="100" d="100"/>
          <a:sy n="100" d="100"/>
        </p:scale>
        <p:origin x="10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etitia COLLION" userId="b70e973b-b4af-405e-85ae-37721e9bb5ec" providerId="ADAL" clId="{AE93CAB1-FFBE-40C8-81D1-BDB358ABF9FE}"/>
    <pc:docChg chg="custSel delSld modSld">
      <pc:chgData name="Laetitia COLLION" userId="b70e973b-b4af-405e-85ae-37721e9bb5ec" providerId="ADAL" clId="{AE93CAB1-FFBE-40C8-81D1-BDB358ABF9FE}" dt="2023-07-31T08:54:56.214" v="47" actId="14100"/>
      <pc:docMkLst>
        <pc:docMk/>
      </pc:docMkLst>
      <pc:sldChg chg="del">
        <pc:chgData name="Laetitia COLLION" userId="b70e973b-b4af-405e-85ae-37721e9bb5ec" providerId="ADAL" clId="{AE93CAB1-FFBE-40C8-81D1-BDB358ABF9FE}" dt="2023-07-31T08:51:43.332" v="0" actId="47"/>
        <pc:sldMkLst>
          <pc:docMk/>
          <pc:sldMk cId="1401922155" sldId="256"/>
        </pc:sldMkLst>
      </pc:sldChg>
      <pc:sldChg chg="addSp delSp modSp mod">
        <pc:chgData name="Laetitia COLLION" userId="b70e973b-b4af-405e-85ae-37721e9bb5ec" providerId="ADAL" clId="{AE93CAB1-FFBE-40C8-81D1-BDB358ABF9FE}" dt="2023-07-31T08:54:56.214" v="47" actId="14100"/>
        <pc:sldMkLst>
          <pc:docMk/>
          <pc:sldMk cId="1230636903" sldId="257"/>
        </pc:sldMkLst>
        <pc:spChg chg="add mod">
          <ac:chgData name="Laetitia COLLION" userId="b70e973b-b4af-405e-85ae-37721e9bb5ec" providerId="ADAL" clId="{AE93CAB1-FFBE-40C8-81D1-BDB358ABF9FE}" dt="2023-07-31T08:53:28.266" v="36" actId="208"/>
          <ac:spMkLst>
            <pc:docMk/>
            <pc:sldMk cId="1230636903" sldId="257"/>
            <ac:spMk id="5" creationId="{6992CC70-872D-7A74-2040-0436DC482050}"/>
          </ac:spMkLst>
        </pc:spChg>
        <pc:picChg chg="mod">
          <ac:chgData name="Laetitia COLLION" userId="b70e973b-b4af-405e-85ae-37721e9bb5ec" providerId="ADAL" clId="{AE93CAB1-FFBE-40C8-81D1-BDB358ABF9FE}" dt="2023-07-31T08:53:02.016" v="32" actId="1035"/>
          <ac:picMkLst>
            <pc:docMk/>
            <pc:sldMk cId="1230636903" sldId="257"/>
            <ac:picMk id="2" creationId="{100994C5-9CA3-6D61-3867-5669CD59F122}"/>
          </ac:picMkLst>
        </pc:picChg>
        <pc:picChg chg="add mod">
          <ac:chgData name="Laetitia COLLION" userId="b70e973b-b4af-405e-85ae-37721e9bb5ec" providerId="ADAL" clId="{AE93CAB1-FFBE-40C8-81D1-BDB358ABF9FE}" dt="2023-07-31T08:54:56.214" v="47" actId="14100"/>
          <ac:picMkLst>
            <pc:docMk/>
            <pc:sldMk cId="1230636903" sldId="257"/>
            <ac:picMk id="3" creationId="{32AD2D6E-420D-4B1A-A797-4B515F52E56D}"/>
          </ac:picMkLst>
        </pc:picChg>
        <pc:picChg chg="add mod">
          <ac:chgData name="Laetitia COLLION" userId="b70e973b-b4af-405e-85ae-37721e9bb5ec" providerId="ADAL" clId="{AE93CAB1-FFBE-40C8-81D1-BDB358ABF9FE}" dt="2023-07-31T08:54:43.072" v="46" actId="1035"/>
          <ac:picMkLst>
            <pc:docMk/>
            <pc:sldMk cId="1230636903" sldId="257"/>
            <ac:picMk id="4" creationId="{AE758B58-1C24-9AD0-0BAA-AC147CFC3B3D}"/>
          </ac:picMkLst>
        </pc:picChg>
        <pc:picChg chg="add del mod ord">
          <ac:chgData name="Laetitia COLLION" userId="b70e973b-b4af-405e-85ae-37721e9bb5ec" providerId="ADAL" clId="{AE93CAB1-FFBE-40C8-81D1-BDB358ABF9FE}" dt="2023-07-31T08:54:29.439" v="41" actId="478"/>
          <ac:picMkLst>
            <pc:docMk/>
            <pc:sldMk cId="1230636903" sldId="257"/>
            <ac:picMk id="6" creationId="{DC10C199-6B8E-2BE2-F11A-74D94F47C70B}"/>
          </ac:picMkLst>
        </pc:picChg>
      </pc:sldChg>
    </pc:docChg>
  </pc:docChgLst>
  <pc:docChgLst>
    <pc:chgData name="Jeanne SIMON" userId="S::jsimon@epoka.fr::a38faa57-231f-40f5-9d1a-366c62a3f7ee" providerId="AD" clId="Web-{393C0036-9A5B-730E-78DC-8102DF47FC03}"/>
    <pc:docChg chg="modSld sldOrd">
      <pc:chgData name="Jeanne SIMON" userId="S::jsimon@epoka.fr::a38faa57-231f-40f5-9d1a-366c62a3f7ee" providerId="AD" clId="Web-{393C0036-9A5B-730E-78DC-8102DF47FC03}" dt="2022-07-22T16:36:38.231" v="14" actId="1076"/>
      <pc:docMkLst>
        <pc:docMk/>
      </pc:docMkLst>
      <pc:sldChg chg="addSp delSp modSp ord">
        <pc:chgData name="Jeanne SIMON" userId="S::jsimon@epoka.fr::a38faa57-231f-40f5-9d1a-366c62a3f7ee" providerId="AD" clId="Web-{393C0036-9A5B-730E-78DC-8102DF47FC03}" dt="2022-07-22T16:36:22.480" v="10" actId="1076"/>
        <pc:sldMkLst>
          <pc:docMk/>
          <pc:sldMk cId="1401922155" sldId="256"/>
        </pc:sldMkLst>
        <pc:picChg chg="add mod">
          <ac:chgData name="Jeanne SIMON" userId="S::jsimon@epoka.fr::a38faa57-231f-40f5-9d1a-366c62a3f7ee" providerId="AD" clId="Web-{393C0036-9A5B-730E-78DC-8102DF47FC03}" dt="2022-07-22T16:36:22.480" v="10" actId="1076"/>
          <ac:picMkLst>
            <pc:docMk/>
            <pc:sldMk cId="1401922155" sldId="256"/>
            <ac:picMk id="2" creationId="{3CA83B8E-CCDE-89DC-81E0-902237123989}"/>
          </ac:picMkLst>
        </pc:picChg>
        <pc:picChg chg="del">
          <ac:chgData name="Jeanne SIMON" userId="S::jsimon@epoka.fr::a38faa57-231f-40f5-9d1a-366c62a3f7ee" providerId="AD" clId="Web-{393C0036-9A5B-730E-78DC-8102DF47FC03}" dt="2022-07-22T16:35:39.979" v="0"/>
          <ac:picMkLst>
            <pc:docMk/>
            <pc:sldMk cId="1401922155" sldId="256"/>
            <ac:picMk id="4" creationId="{CA2A8412-8CE0-F61F-2A4D-69055E32001F}"/>
          </ac:picMkLst>
        </pc:picChg>
      </pc:sldChg>
      <pc:sldChg chg="addSp delSp modSp">
        <pc:chgData name="Jeanne SIMON" userId="S::jsimon@epoka.fr::a38faa57-231f-40f5-9d1a-366c62a3f7ee" providerId="AD" clId="Web-{393C0036-9A5B-730E-78DC-8102DF47FC03}" dt="2022-07-22T16:36:38.231" v="14" actId="1076"/>
        <pc:sldMkLst>
          <pc:docMk/>
          <pc:sldMk cId="1230636903" sldId="257"/>
        </pc:sldMkLst>
        <pc:picChg chg="add mod">
          <ac:chgData name="Jeanne SIMON" userId="S::jsimon@epoka.fr::a38faa57-231f-40f5-9d1a-366c62a3f7ee" providerId="AD" clId="Web-{393C0036-9A5B-730E-78DC-8102DF47FC03}" dt="2022-07-22T16:36:38.231" v="14" actId="1076"/>
          <ac:picMkLst>
            <pc:docMk/>
            <pc:sldMk cId="1230636903" sldId="257"/>
            <ac:picMk id="2" creationId="{100994C5-9CA3-6D61-3867-5669CD59F122}"/>
          </ac:picMkLst>
        </pc:picChg>
        <pc:picChg chg="del">
          <ac:chgData name="Jeanne SIMON" userId="S::jsimon@epoka.fr::a38faa57-231f-40f5-9d1a-366c62a3f7ee" providerId="AD" clId="Web-{393C0036-9A5B-730E-78DC-8102DF47FC03}" dt="2022-07-22T16:35:41.963" v="1"/>
          <ac:picMkLst>
            <pc:docMk/>
            <pc:sldMk cId="1230636903" sldId="257"/>
            <ac:picMk id="4" creationId="{03BB62EB-45D8-BCC8-4FD7-7F9C04ACCD82}"/>
          </ac:picMkLst>
        </pc:picChg>
      </pc:sldChg>
    </pc:docChg>
  </pc:docChgLst>
  <pc:docChgLst>
    <pc:chgData name="Jeanne SIMON" userId="S::jsimon@epoka.fr::a38faa57-231f-40f5-9d1a-366c62a3f7ee" providerId="AD" clId="Web-{D080DAB8-64E1-1812-5D5C-826142098A07}"/>
    <pc:docChg chg="modSld">
      <pc:chgData name="Jeanne SIMON" userId="S::jsimon@epoka.fr::a38faa57-231f-40f5-9d1a-366c62a3f7ee" providerId="AD" clId="Web-{D080DAB8-64E1-1812-5D5C-826142098A07}" dt="2022-07-21T16:02:02.487" v="13" actId="1076"/>
      <pc:docMkLst>
        <pc:docMk/>
      </pc:docMkLst>
      <pc:sldChg chg="addSp delSp modSp">
        <pc:chgData name="Jeanne SIMON" userId="S::jsimon@epoka.fr::a38faa57-231f-40f5-9d1a-366c62a3f7ee" providerId="AD" clId="Web-{D080DAB8-64E1-1812-5D5C-826142098A07}" dt="2022-07-21T16:01:46.189" v="9" actId="1076"/>
        <pc:sldMkLst>
          <pc:docMk/>
          <pc:sldMk cId="1401922155" sldId="256"/>
        </pc:sldMkLst>
        <pc:spChg chg="del">
          <ac:chgData name="Jeanne SIMON" userId="S::jsimon@epoka.fr::a38faa57-231f-40f5-9d1a-366c62a3f7ee" providerId="AD" clId="Web-{D080DAB8-64E1-1812-5D5C-826142098A07}" dt="2022-07-21T16:01:14.829" v="1"/>
          <ac:spMkLst>
            <pc:docMk/>
            <pc:sldMk cId="1401922155" sldId="256"/>
            <ac:spMk id="2" creationId="{82B21DAF-5B71-F54D-A428-F0DA6531416A}"/>
          </ac:spMkLst>
        </pc:spChg>
        <pc:spChg chg="del">
          <ac:chgData name="Jeanne SIMON" userId="S::jsimon@epoka.fr::a38faa57-231f-40f5-9d1a-366c62a3f7ee" providerId="AD" clId="Web-{D080DAB8-64E1-1812-5D5C-826142098A07}" dt="2022-07-21T16:01:16.423" v="2"/>
          <ac:spMkLst>
            <pc:docMk/>
            <pc:sldMk cId="1401922155" sldId="256"/>
            <ac:spMk id="3" creationId="{34051DCA-CD5C-CF42-AAC2-65017B8A81DB}"/>
          </ac:spMkLst>
        </pc:spChg>
        <pc:picChg chg="add mod">
          <ac:chgData name="Jeanne SIMON" userId="S::jsimon@epoka.fr::a38faa57-231f-40f5-9d1a-366c62a3f7ee" providerId="AD" clId="Web-{D080DAB8-64E1-1812-5D5C-826142098A07}" dt="2022-07-21T16:01:46.189" v="9" actId="1076"/>
          <ac:picMkLst>
            <pc:docMk/>
            <pc:sldMk cId="1401922155" sldId="256"/>
            <ac:picMk id="4" creationId="{CA2A8412-8CE0-F61F-2A4D-69055E32001F}"/>
          </ac:picMkLst>
        </pc:picChg>
        <pc:picChg chg="del">
          <ac:chgData name="Jeanne SIMON" userId="S::jsimon@epoka.fr::a38faa57-231f-40f5-9d1a-366c62a3f7ee" providerId="AD" clId="Web-{D080DAB8-64E1-1812-5D5C-826142098A07}" dt="2022-07-21T16:01:11.220" v="0"/>
          <ac:picMkLst>
            <pc:docMk/>
            <pc:sldMk cId="1401922155" sldId="256"/>
            <ac:picMk id="7" creationId="{2197FADE-5DF3-0C41-A8BB-4457AA5A5EBF}"/>
          </ac:picMkLst>
        </pc:picChg>
      </pc:sldChg>
      <pc:sldChg chg="addSp delSp modSp">
        <pc:chgData name="Jeanne SIMON" userId="S::jsimon@epoka.fr::a38faa57-231f-40f5-9d1a-366c62a3f7ee" providerId="AD" clId="Web-{D080DAB8-64E1-1812-5D5C-826142098A07}" dt="2022-07-21T16:02:02.487" v="13" actId="1076"/>
        <pc:sldMkLst>
          <pc:docMk/>
          <pc:sldMk cId="1230636903" sldId="257"/>
        </pc:sldMkLst>
        <pc:spChg chg="del">
          <ac:chgData name="Jeanne SIMON" userId="S::jsimon@epoka.fr::a38faa57-231f-40f5-9d1a-366c62a3f7ee" providerId="AD" clId="Web-{D080DAB8-64E1-1812-5D5C-826142098A07}" dt="2022-07-21T16:01:25.033" v="5"/>
          <ac:spMkLst>
            <pc:docMk/>
            <pc:sldMk cId="1230636903" sldId="257"/>
            <ac:spMk id="2" creationId="{82B21DAF-5B71-F54D-A428-F0DA6531416A}"/>
          </ac:spMkLst>
        </pc:spChg>
        <pc:spChg chg="del">
          <ac:chgData name="Jeanne SIMON" userId="S::jsimon@epoka.fr::a38faa57-231f-40f5-9d1a-366c62a3f7ee" providerId="AD" clId="Web-{D080DAB8-64E1-1812-5D5C-826142098A07}" dt="2022-07-21T16:01:20.220" v="4"/>
          <ac:spMkLst>
            <pc:docMk/>
            <pc:sldMk cId="1230636903" sldId="257"/>
            <ac:spMk id="3" creationId="{34051DCA-CD5C-CF42-AAC2-65017B8A81DB}"/>
          </ac:spMkLst>
        </pc:spChg>
        <pc:picChg chg="add mod">
          <ac:chgData name="Jeanne SIMON" userId="S::jsimon@epoka.fr::a38faa57-231f-40f5-9d1a-366c62a3f7ee" providerId="AD" clId="Web-{D080DAB8-64E1-1812-5D5C-826142098A07}" dt="2022-07-21T16:02:02.487" v="13" actId="1076"/>
          <ac:picMkLst>
            <pc:docMk/>
            <pc:sldMk cId="1230636903" sldId="257"/>
            <ac:picMk id="4" creationId="{03BB62EB-45D8-BCC8-4FD7-7F9C04ACCD82}"/>
          </ac:picMkLst>
        </pc:picChg>
        <pc:picChg chg="del">
          <ac:chgData name="Jeanne SIMON" userId="S::jsimon@epoka.fr::a38faa57-231f-40f5-9d1a-366c62a3f7ee" providerId="AD" clId="Web-{D080DAB8-64E1-1812-5D5C-826142098A07}" dt="2022-07-21T16:01:18.642" v="3"/>
          <ac:picMkLst>
            <pc:docMk/>
            <pc:sldMk cId="1230636903" sldId="257"/>
            <ac:picMk id="6" creationId="{45EB58C6-8F80-F547-B196-A6DEA928F5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275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64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11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3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77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46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08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36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68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2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79832-A275-DE40-A54A-A66C58CD7D7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208ED-7906-7E44-9F3B-56AFB028D1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36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100994C5-9CA3-6D61-3867-5669CD59F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" y="-161816"/>
            <a:ext cx="6858727" cy="96962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2AD2D6E-420D-4B1A-A797-4B515F52E5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82" y="0"/>
            <a:ext cx="1255885" cy="9810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E758B58-1C24-9AD0-0BAA-AC147CFC3B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0916" y="8631826"/>
            <a:ext cx="3416538" cy="12741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992CC70-872D-7A74-2040-0436DC482050}"/>
              </a:ext>
            </a:extLst>
          </p:cNvPr>
          <p:cNvSpPr/>
          <p:nvPr/>
        </p:nvSpPr>
        <p:spPr>
          <a:xfrm>
            <a:off x="228600" y="8696325"/>
            <a:ext cx="257175" cy="600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63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892883735354DA96E50CFD77E329C" ma:contentTypeVersion="8" ma:contentTypeDescription="Crée un document." ma:contentTypeScope="" ma:versionID="b9a334a37d31b18490dca6be54cef124">
  <xsd:schema xmlns:xsd="http://www.w3.org/2001/XMLSchema" xmlns:xs="http://www.w3.org/2001/XMLSchema" xmlns:p="http://schemas.microsoft.com/office/2006/metadata/properties" xmlns:ns2="77468a15-af0e-4ae0-881f-aa2d1d0310e1" targetNamespace="http://schemas.microsoft.com/office/2006/metadata/properties" ma:root="true" ma:fieldsID="bc5df6df9c9164cf622d29f2e1225059" ns2:_="">
    <xsd:import namespace="77468a15-af0e-4ae0-881f-aa2d1d031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68a15-af0e-4ae0-881f-aa2d1d031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10E3F5-AE41-458B-9F23-C78A06955B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468a15-af0e-4ae0-881f-aa2d1d031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63C246-DE22-4485-B99B-AA55AB4DAC8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1733236-A17C-4778-A28C-8F96A13E4C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21</cp:revision>
  <dcterms:created xsi:type="dcterms:W3CDTF">2022-07-13T14:58:51Z</dcterms:created>
  <dcterms:modified xsi:type="dcterms:W3CDTF">2023-07-31T08:55:00Z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0x010100DD5892883735354DA96E50CFD77E329C</vt:lpwstr>
  </property>
</Properties>
</file>